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wav" ContentType="audio/wav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media/audio1.bin" ContentType="audi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59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2" d="100"/>
          <a:sy n="122" d="100"/>
        </p:scale>
        <p:origin x="-20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86EDA3-B7B0-EA4C-B57E-44788BAD2B77}" type="datetimeFigureOut">
              <a:rPr lang="en-US" smtClean="0"/>
              <a:t>9/7/12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C2AA5A-733D-3344-82D9-2D5D557C1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558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295400"/>
            <a:ext cx="8228013" cy="1927225"/>
          </a:xfrm>
        </p:spPr>
        <p:txBody>
          <a:bodyPr tIns="0" bIns="0" anchor="b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3307976"/>
            <a:ext cx="8228013" cy="1066800"/>
          </a:xfrm>
        </p:spPr>
        <p:txBody>
          <a:bodyPr tIns="0" bIns="0"/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9/7/12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81001"/>
            <a:ext cx="3509683" cy="2209800"/>
          </a:xfrm>
        </p:spPr>
        <p:txBody>
          <a:bodyPr anchor="b"/>
          <a:lstStyle>
            <a:lvl1pPr algn="l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273050"/>
            <a:ext cx="365760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649071"/>
            <a:ext cx="3509683" cy="3388192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9/7/12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9/7/12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28600" y="1143000"/>
            <a:ext cx="4267200" cy="4267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9/7/12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90600" y="2590800"/>
            <a:ext cx="3505200" cy="3505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479675" y="1260475"/>
            <a:ext cx="1254125" cy="12541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269875" y="762000"/>
            <a:ext cx="2092325" cy="20923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568388"/>
            <a:ext cx="8228013" cy="3468875"/>
          </a:xfrm>
        </p:spPr>
        <p:txBody>
          <a:bodyPr vert="eaVert"/>
          <a:lstStyle>
            <a:lvl5pPr>
              <a:defRPr/>
            </a:lvl5pPr>
            <a:lvl6pPr marL="1719072">
              <a:defRPr/>
            </a:lvl6pPr>
            <a:lvl7pPr marL="1719072">
              <a:defRPr/>
            </a:lvl7pPr>
            <a:lvl8pPr marL="1719072">
              <a:defRPr/>
            </a:lvl8pPr>
            <a:lvl9pPr marL="1719072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274638"/>
            <a:ext cx="1524000" cy="5851525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6859"/>
            <a:ext cx="6019800" cy="561564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36694"/>
            <a:ext cx="6400800" cy="1362075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399" y="3609695"/>
            <a:ext cx="5181601" cy="1500187"/>
          </a:xfrm>
        </p:spPr>
        <p:txBody>
          <a:bodyPr anchor="t" anchorCtr="0"/>
          <a:lstStyle>
            <a:lvl1pPr marL="0" indent="0" algn="r">
              <a:spcBef>
                <a:spcPts val="300"/>
              </a:spcBef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9/7/12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38999" y="6356350"/>
            <a:ext cx="14462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4753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tabLst/>
              <a:defRPr sz="1600"/>
            </a:lvl6pPr>
            <a:lvl7pPr marL="2173288" indent="-227013">
              <a:tabLst/>
              <a:defRPr sz="1600"/>
            </a:lvl7pPr>
            <a:lvl8pPr marL="2398713" indent="-227013">
              <a:tabLst/>
              <a:defRPr sz="1600"/>
            </a:lvl8pPr>
            <a:lvl9pPr marL="2625725" indent="-227013">
              <a:tabLst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1578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1578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9/7/12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784475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62000" y="4497070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739775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739775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4514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770094"/>
            <a:ext cx="7662864" cy="3267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9/7/12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8961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SzPct val="90000"/>
        <a:buFont typeface="Wingdings" pitchFamily="2" charset="2"/>
        <a:buChar char="S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audio" Target="../media/audio1.bin"/><Relationship Id="rId5" Type="http://schemas.openxmlformats.org/officeDocument/2006/relationships/image" Target="../media/image8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5" Type="http://schemas.openxmlformats.org/officeDocument/2006/relationships/image" Target="../media/image8.png"/><Relationship Id="rId1" Type="http://schemas.microsoft.com/office/2007/relationships/media" Target="../media/media10.wav"/><Relationship Id="rId2" Type="http://schemas.openxmlformats.org/officeDocument/2006/relationships/audio" Target="../media/media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5" Type="http://schemas.openxmlformats.org/officeDocument/2006/relationships/image" Target="../media/image8.png"/><Relationship Id="rId1" Type="http://schemas.microsoft.com/office/2007/relationships/media" Target="../media/media11.wav"/><Relationship Id="rId2" Type="http://schemas.openxmlformats.org/officeDocument/2006/relationships/audio" Target="../media/media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5" Type="http://schemas.openxmlformats.org/officeDocument/2006/relationships/image" Target="../media/image8.png"/><Relationship Id="rId1" Type="http://schemas.microsoft.com/office/2007/relationships/media" Target="../media/media12.wav"/><Relationship Id="rId2" Type="http://schemas.openxmlformats.org/officeDocument/2006/relationships/audio" Target="../media/media1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5" Type="http://schemas.openxmlformats.org/officeDocument/2006/relationships/image" Target="../media/image8.png"/><Relationship Id="rId1" Type="http://schemas.microsoft.com/office/2007/relationships/media" Target="../media/media13.wav"/><Relationship Id="rId2" Type="http://schemas.openxmlformats.org/officeDocument/2006/relationships/audio" Target="../media/media1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5" Type="http://schemas.openxmlformats.org/officeDocument/2006/relationships/image" Target="../media/image8.png"/><Relationship Id="rId1" Type="http://schemas.microsoft.com/office/2007/relationships/media" Target="../media/media14.wav"/><Relationship Id="rId2" Type="http://schemas.openxmlformats.org/officeDocument/2006/relationships/audio" Target="../media/media14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5" Type="http://schemas.openxmlformats.org/officeDocument/2006/relationships/image" Target="../media/image8.png"/><Relationship Id="rId1" Type="http://schemas.microsoft.com/office/2007/relationships/media" Target="../media/media15.wav"/><Relationship Id="rId2" Type="http://schemas.openxmlformats.org/officeDocument/2006/relationships/audio" Target="../media/media15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5" Type="http://schemas.openxmlformats.org/officeDocument/2006/relationships/image" Target="../media/image8.png"/><Relationship Id="rId1" Type="http://schemas.microsoft.com/office/2007/relationships/media" Target="../media/media16.wav"/><Relationship Id="rId2" Type="http://schemas.openxmlformats.org/officeDocument/2006/relationships/audio" Target="../media/media1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5" Type="http://schemas.openxmlformats.org/officeDocument/2006/relationships/image" Target="../media/image8.png"/><Relationship Id="rId1" Type="http://schemas.microsoft.com/office/2007/relationships/media" Target="../media/media17.wav"/><Relationship Id="rId2" Type="http://schemas.openxmlformats.org/officeDocument/2006/relationships/audio" Target="../media/media17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5" Type="http://schemas.openxmlformats.org/officeDocument/2006/relationships/image" Target="../media/image8.png"/><Relationship Id="rId1" Type="http://schemas.microsoft.com/office/2007/relationships/media" Target="../media/media18.wav"/><Relationship Id="rId2" Type="http://schemas.openxmlformats.org/officeDocument/2006/relationships/audio" Target="../media/media18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5" Type="http://schemas.openxmlformats.org/officeDocument/2006/relationships/image" Target="../media/image8.png"/><Relationship Id="rId1" Type="http://schemas.microsoft.com/office/2007/relationships/media" Target="../media/media2.wav"/><Relationship Id="rId2" Type="http://schemas.openxmlformats.org/officeDocument/2006/relationships/audio" Target="../media/media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5" Type="http://schemas.openxmlformats.org/officeDocument/2006/relationships/image" Target="../media/image8.png"/><Relationship Id="rId1" Type="http://schemas.microsoft.com/office/2007/relationships/media" Target="../media/media3.wav"/><Relationship Id="rId2" Type="http://schemas.openxmlformats.org/officeDocument/2006/relationships/audio" Target="../media/media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5" Type="http://schemas.openxmlformats.org/officeDocument/2006/relationships/image" Target="../media/image8.png"/><Relationship Id="rId1" Type="http://schemas.microsoft.com/office/2007/relationships/media" Target="../media/media4.wav"/><Relationship Id="rId2" Type="http://schemas.openxmlformats.org/officeDocument/2006/relationships/audio" Target="../media/media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5" Type="http://schemas.openxmlformats.org/officeDocument/2006/relationships/image" Target="../media/image8.png"/><Relationship Id="rId1" Type="http://schemas.microsoft.com/office/2007/relationships/media" Target="../media/media5.wav"/><Relationship Id="rId2" Type="http://schemas.openxmlformats.org/officeDocument/2006/relationships/audio" Target="../media/media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5" Type="http://schemas.openxmlformats.org/officeDocument/2006/relationships/image" Target="../media/image8.png"/><Relationship Id="rId1" Type="http://schemas.microsoft.com/office/2007/relationships/media" Target="../media/media6.wav"/><Relationship Id="rId2" Type="http://schemas.openxmlformats.org/officeDocument/2006/relationships/audio" Target="../media/media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5" Type="http://schemas.openxmlformats.org/officeDocument/2006/relationships/image" Target="../media/image8.png"/><Relationship Id="rId1" Type="http://schemas.microsoft.com/office/2007/relationships/media" Target="../media/media7.wav"/><Relationship Id="rId2" Type="http://schemas.openxmlformats.org/officeDocument/2006/relationships/audio" Target="../media/media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5" Type="http://schemas.openxmlformats.org/officeDocument/2006/relationships/image" Target="../media/image8.png"/><Relationship Id="rId1" Type="http://schemas.microsoft.com/office/2007/relationships/media" Target="../media/media8.wav"/><Relationship Id="rId2" Type="http://schemas.openxmlformats.org/officeDocument/2006/relationships/audio" Target="../media/media8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5" Type="http://schemas.openxmlformats.org/officeDocument/2006/relationships/image" Target="../media/image8.png"/><Relationship Id="rId1" Type="http://schemas.microsoft.com/office/2007/relationships/media" Target="../media/media9.wav"/><Relationship Id="rId2" Type="http://schemas.openxmlformats.org/officeDocument/2006/relationships/audio" Target="../media/media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Pioneer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Effective Search </a:t>
            </a:r>
            <a:r>
              <a:rPr lang="en-US" dirty="0"/>
              <a:t>S</a:t>
            </a:r>
            <a:r>
              <a:rPr lang="en-US" dirty="0" smtClean="0"/>
              <a:t>trategies</a:t>
            </a:r>
            <a:endParaRPr lang="en-US" dirty="0"/>
          </a:p>
        </p:txBody>
      </p:sp>
      <p:pic>
        <p:nvPicPr>
          <p:cNvPr id="7" name="Sound 6">
            <a:hlinkClick r:id="" action="ppaction://noaction" highlightClick="1">
              <a:snd r:embed="rId4" name="Applause"/>
            </a:hlinkClick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8038170" y="5864701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892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 Search Term(s)</a:t>
            </a:r>
            <a:endParaRPr lang="en-US" dirty="0"/>
          </a:p>
        </p:txBody>
      </p:sp>
      <p:pic>
        <p:nvPicPr>
          <p:cNvPr id="4" name="Content Placeholder 3" descr="Pioneer5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8" b="6678"/>
          <a:stretch>
            <a:fillRect/>
          </a:stretch>
        </p:blipFill>
        <p:spPr>
          <a:xfrm>
            <a:off x="0" y="1487488"/>
            <a:ext cx="9144000" cy="5370512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7965298" y="592716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382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Pioneer6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8" b="6678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7975709" y="5760594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841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Email or Make Copies</a:t>
            </a:r>
            <a:endParaRPr lang="en-US" dirty="0"/>
          </a:p>
        </p:txBody>
      </p:sp>
      <p:pic>
        <p:nvPicPr>
          <p:cNvPr id="4" name="Content Placeholder 3" descr="Pioneer7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8" b="6678"/>
          <a:stretch>
            <a:fillRect/>
          </a:stretch>
        </p:blipFill>
        <p:spPr>
          <a:xfrm>
            <a:off x="0" y="1487488"/>
            <a:ext cx="9144000" cy="5370512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7874000" y="596880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654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To get similar articles mailed to you create an alert.</a:t>
            </a:r>
            <a:endParaRPr lang="en-US" dirty="0"/>
          </a:p>
        </p:txBody>
      </p:sp>
      <p:pic>
        <p:nvPicPr>
          <p:cNvPr id="8" name="Content Placeholder 7" descr="Pioneer10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9" b="7689"/>
          <a:stretch>
            <a:fillRect/>
          </a:stretch>
        </p:blipFill>
        <p:spPr>
          <a:xfrm>
            <a:off x="0" y="1612900"/>
            <a:ext cx="9144000" cy="5245100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8027759" y="5885522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615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45141"/>
            <a:ext cx="8401823" cy="1143000"/>
          </a:xfrm>
        </p:spPr>
        <p:txBody>
          <a:bodyPr/>
          <a:lstStyle/>
          <a:p>
            <a:pPr algn="l"/>
            <a:r>
              <a:rPr lang="en-US" dirty="0" smtClean="0"/>
              <a:t>Choose either email or RSS feed.</a:t>
            </a:r>
            <a:endParaRPr lang="en-US" dirty="0"/>
          </a:p>
        </p:txBody>
      </p:sp>
      <p:pic>
        <p:nvPicPr>
          <p:cNvPr id="4" name="Content Placeholder 3" descr="Pioneer11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8" b="6678"/>
          <a:stretch>
            <a:fillRect/>
          </a:stretch>
        </p:blipFill>
        <p:spPr>
          <a:xfrm>
            <a:off x="0" y="1487488"/>
            <a:ext cx="9144000" cy="5370512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8194321" y="59375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345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ioneer12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8" b="6678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7996529" y="589593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2970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ERIC</a:t>
            </a:r>
            <a:endParaRPr lang="en-US" dirty="0"/>
          </a:p>
        </p:txBody>
      </p:sp>
      <p:pic>
        <p:nvPicPr>
          <p:cNvPr id="4" name="Content Placeholder 3" descr="Eric1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72" r="-5572"/>
          <a:stretch>
            <a:fillRect/>
          </a:stretch>
        </p:blipFill>
        <p:spPr>
          <a:xfrm>
            <a:off x="0" y="1281113"/>
            <a:ext cx="9144000" cy="5576887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8069400" y="596880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290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ric2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0" r="4810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8163090" y="560443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268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ric3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0" r="4810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8331200" y="592716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862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EBSCO</a:t>
            </a:r>
            <a:endParaRPr lang="en-US" dirty="0"/>
          </a:p>
        </p:txBody>
      </p:sp>
      <p:pic>
        <p:nvPicPr>
          <p:cNvPr id="5" name="Content Placeholder 4" descr="Pioneer1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9" b="6319"/>
          <a:stretch>
            <a:fillRect/>
          </a:stretch>
        </p:blipFill>
        <p:spPr>
          <a:xfrm>
            <a:off x="0" y="1331913"/>
            <a:ext cx="9144000" cy="5414962"/>
          </a:xfrm>
        </p:spPr>
      </p:pic>
      <p:pic>
        <p:nvPicPr>
          <p:cNvPr id="6" name="Sound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7996529" y="584388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6872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ioneer2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8" b="6678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Sound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7777916" y="595839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492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an Account</a:t>
            </a:r>
            <a:endParaRPr lang="en-US" dirty="0"/>
          </a:p>
        </p:txBody>
      </p:sp>
      <p:pic>
        <p:nvPicPr>
          <p:cNvPr id="10" name="Content Placeholder 9" descr="Pioneer00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6" b="5256"/>
          <a:stretch>
            <a:fillRect/>
          </a:stretch>
        </p:blipFill>
        <p:spPr>
          <a:xfrm>
            <a:off x="0" y="1311275"/>
            <a:ext cx="9144000" cy="5546725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7975709" y="60452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0964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 descr="Pioneer0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8" b="7408"/>
          <a:stretch>
            <a:fillRect/>
          </a:stretch>
        </p:blipFill>
        <p:spPr>
          <a:xfrm>
            <a:off x="0" y="0"/>
            <a:ext cx="9144000" cy="6767513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7788326" y="5875112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89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" name="Content Placeholder 9" descr="Pioneer8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21" b="-5321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7874000" y="59375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713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Search</a:t>
            </a:r>
            <a:endParaRPr lang="en-US" dirty="0"/>
          </a:p>
        </p:txBody>
      </p:sp>
      <p:pic>
        <p:nvPicPr>
          <p:cNvPr id="4" name="Content Placeholder 3" descr="pioneer13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6" b="5346"/>
          <a:stretch>
            <a:fillRect/>
          </a:stretch>
        </p:blipFill>
        <p:spPr>
          <a:xfrm>
            <a:off x="0" y="1322388"/>
            <a:ext cx="9144000" cy="5535612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7975708" y="59375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202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great place to start…</a:t>
            </a:r>
            <a:endParaRPr lang="en-US" dirty="0"/>
          </a:p>
        </p:txBody>
      </p:sp>
      <p:pic>
        <p:nvPicPr>
          <p:cNvPr id="4" name="Content Placeholder 3" descr="Pioneer 3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8" b="6678"/>
          <a:stretch>
            <a:fillRect/>
          </a:stretch>
        </p:blipFill>
        <p:spPr>
          <a:xfrm>
            <a:off x="0" y="1487488"/>
            <a:ext cx="9144000" cy="5370512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8142271" y="60452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048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Peer Reviewed Periodicals</a:t>
            </a:r>
            <a:endParaRPr lang="en-US" dirty="0"/>
          </a:p>
        </p:txBody>
      </p:sp>
      <p:pic>
        <p:nvPicPr>
          <p:cNvPr id="4" name="Content Placeholder 3" descr="Pioneer4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8" b="6678"/>
          <a:stretch>
            <a:fillRect/>
          </a:stretch>
        </p:blipFill>
        <p:spPr>
          <a:xfrm>
            <a:off x="0" y="1487488"/>
            <a:ext cx="9144000" cy="5370512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8038169" y="590634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258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Genesis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Genesis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Genesis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00000"/>
                <a:greenMod val="110000"/>
              </a:schemeClr>
            </a:gs>
            <a:gs pos="75000">
              <a:schemeClr val="phClr">
                <a:tint val="40000"/>
                <a:satMod val="150000"/>
                <a:redMod val="100000"/>
                <a:blueMod val="100000"/>
              </a:schemeClr>
            </a:gs>
            <a:gs pos="100000">
              <a:schemeClr val="phClr">
                <a:tint val="60000"/>
                <a:satMod val="120000"/>
                <a:redMod val="100000"/>
                <a:blueMod val="100000"/>
              </a:schemeClr>
            </a:gs>
          </a:gsLst>
          <a:path path="circle">
            <a:fillToRect l="25000" t="25000" r="5000" b="5000"/>
          </a:path>
        </a:gradFill>
        <a:gradFill rotWithShape="1">
          <a:gsLst>
            <a:gs pos="0">
              <a:schemeClr val="phClr">
                <a:tint val="50000"/>
                <a:shade val="100000"/>
                <a:alpha val="100000"/>
                <a:satMod val="150000"/>
              </a:schemeClr>
            </a:gs>
            <a:gs pos="40000">
              <a:schemeClr val="phClr">
                <a:tint val="70000"/>
                <a:shade val="100000"/>
                <a:alpha val="100000"/>
                <a:satMod val="150000"/>
              </a:schemeClr>
            </a:gs>
            <a:gs pos="100000">
              <a:schemeClr val="phClr">
                <a:shade val="90000"/>
                <a:satMod val="11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11400000" sx="102000" sy="101000" algn="tl" rotWithShape="0">
              <a:srgbClr val="000000">
                <a:alpha val="35000"/>
              </a:srgbClr>
            </a:outerShdw>
          </a:effectLst>
          <a:scene3d>
            <a:camera prst="perspectiveFront" fov="4800000"/>
            <a:lightRig rig="morning" dir="tl"/>
          </a:scene3d>
          <a:sp3d prstMaterial="softmetal">
            <a:bevelT w="0" h="0"/>
          </a:sp3d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reflection blurRad="101600" stA="40000" endPos="50000" dist="63500" dir="5400000" fadeDir="7200000" sy="-100000" kx="300000" rotWithShape="0"/>
          </a:effectLst>
          <a:scene3d>
            <a:camera prst="orthographicFront">
              <a:rot lat="0" lon="0" rev="0"/>
            </a:camera>
            <a:lightRig rig="chilly" dir="tr">
              <a:rot lat="0" lon="0" rev="1200000"/>
            </a:lightRig>
          </a:scene3d>
          <a:sp3d prstMaterial="plastic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1"/>
          <a:stretch/>
        </a:blipFill>
        <a:blipFill rotWithShape="1">
          <a:blip xmlns:r="http://schemas.openxmlformats.org/officeDocument/2006/relationships" r:embed="rId2"/>
          <a:stretch/>
        </a:blipFill>
        <a:blipFill rotWithShape="1">
          <a:blip xmlns:r="http://schemas.openxmlformats.org/officeDocument/2006/relationships" r:embed="rId3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Genesis.thmx</Template>
  <TotalTime>119</TotalTime>
  <Words>49</Words>
  <Application>Microsoft Macintosh PowerPoint</Application>
  <PresentationFormat>On-screen Show (4:3)</PresentationFormat>
  <Paragraphs>12</Paragraphs>
  <Slides>18</Slides>
  <Notes>0</Notes>
  <HiddenSlides>0</HiddenSlides>
  <MMClips>18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Genesis</vt:lpstr>
      <vt:lpstr> Pioneer</vt:lpstr>
      <vt:lpstr>EBSCO</vt:lpstr>
      <vt:lpstr>PowerPoint Presentation</vt:lpstr>
      <vt:lpstr>Create an Account</vt:lpstr>
      <vt:lpstr>PowerPoint Presentation</vt:lpstr>
      <vt:lpstr>PowerPoint Presentation</vt:lpstr>
      <vt:lpstr>New Search</vt:lpstr>
      <vt:lpstr>A great place to start…</vt:lpstr>
      <vt:lpstr>Peer Reviewed Periodicals</vt:lpstr>
      <vt:lpstr>Enter Search Term(s)</vt:lpstr>
      <vt:lpstr>PowerPoint Presentation</vt:lpstr>
      <vt:lpstr>Email or Make Copies</vt:lpstr>
      <vt:lpstr>To get similar articles mailed to you create an alert.</vt:lpstr>
      <vt:lpstr>Choose either email or RSS feed.</vt:lpstr>
      <vt:lpstr>PowerPoint Presentation</vt:lpstr>
      <vt:lpstr>ERIC</vt:lpstr>
      <vt:lpstr>PowerPoint Presentation</vt:lpstr>
      <vt:lpstr>PowerPoint Presentation</vt:lpstr>
    </vt:vector>
  </TitlesOfParts>
  <Company>Canyons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Pioneer</dc:title>
  <dc:creator>Barbara Hopkins</dc:creator>
  <cp:lastModifiedBy>Barbara Hopkins</cp:lastModifiedBy>
  <cp:revision>13</cp:revision>
  <dcterms:created xsi:type="dcterms:W3CDTF">2012-09-04T14:55:24Z</dcterms:created>
  <dcterms:modified xsi:type="dcterms:W3CDTF">2012-09-07T20:07:43Z</dcterms:modified>
</cp:coreProperties>
</file>